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Caveat"/>
      <p:regular r:id="rId9"/>
      <p:bold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font" Target="fonts/Caveat-bold.fntdata"/><Relationship Id="rId9" Type="http://schemas.openxmlformats.org/officeDocument/2006/relationships/font" Target="fonts/Cave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8af47ff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8af47ff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18da60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18da60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0Lt2XAb1uX8ecx7UkX2mzLJBDWjBDTAv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0Lt2XAb1uX8ecx7UkX2mzLJBDWjBDTAv/view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ucr.fbi.gov/crime-in-the-u.s/2018/crime-in-the-u.s.-2018/tables/table-8/table-8-state-cuts/georgi" TargetMode="External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12.jpg"/><Relationship Id="rId6" Type="http://schemas.openxmlformats.org/officeDocument/2006/relationships/image" Target="../media/image11.jpg"/><Relationship Id="rId7" Type="http://schemas.openxmlformats.org/officeDocument/2006/relationships/image" Target="../media/image14.jpg"/><Relationship Id="rId8" Type="http://schemas.openxmlformats.org/officeDocument/2006/relationships/hyperlink" Target="http://drive.google.com/file/d/10Lt2XAb1uX8ecx7UkX2mzLJBDWjBDTAv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68100" y="1135325"/>
            <a:ext cx="5426400" cy="352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aveat"/>
                <a:ea typeface="Caveat"/>
                <a:cs typeface="Caveat"/>
                <a:sym typeface="Caveat"/>
              </a:rPr>
              <a:t>Mission</a:t>
            </a:r>
            <a:r>
              <a:rPr b="1" lang="en" sz="2300">
                <a:latin typeface="Caveat"/>
                <a:ea typeface="Caveat"/>
                <a:cs typeface="Caveat"/>
                <a:sym typeface="Caveat"/>
              </a:rPr>
              <a:t>: Get UI and data sorted</a:t>
            </a:r>
            <a:endParaRPr b="1" sz="23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aveat"/>
                <a:ea typeface="Caveat"/>
                <a:cs typeface="Caveat"/>
                <a:sym typeface="Caveat"/>
              </a:rPr>
              <a:t>Tasks needed: </a:t>
            </a:r>
            <a:endParaRPr b="1" sz="2300">
              <a:latin typeface="Caveat"/>
              <a:ea typeface="Caveat"/>
              <a:cs typeface="Caveat"/>
              <a:sym typeface="Cave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veat"/>
              <a:buAutoNum type="arabicPeriod"/>
            </a:pPr>
            <a:r>
              <a:rPr b="1" lang="en" sz="2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Develop UI using</a:t>
            </a:r>
            <a:r>
              <a:rPr b="1" lang="en" sz="2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HTML, JavaScript, Css and </a:t>
            </a:r>
            <a:r>
              <a:rPr b="1" lang="en" sz="2300">
                <a:latin typeface="Caveat"/>
                <a:ea typeface="Caveat"/>
                <a:cs typeface="Caveat"/>
                <a:sym typeface="Caveat"/>
              </a:rPr>
              <a:t>following our LucidChart design </a:t>
            </a:r>
            <a:endParaRPr b="1" sz="2300">
              <a:latin typeface="Caveat"/>
              <a:ea typeface="Caveat"/>
              <a:cs typeface="Caveat"/>
              <a:sym typeface="Cave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veat"/>
              <a:buAutoNum type="arabicPeriod"/>
            </a:pPr>
            <a:r>
              <a:rPr b="1" lang="en" sz="2300">
                <a:latin typeface="Caveat"/>
                <a:ea typeface="Caveat"/>
                <a:cs typeface="Caveat"/>
                <a:sym typeface="Caveat"/>
              </a:rPr>
              <a:t>Normalize FBI crime data, using Jupyter Notebook on CloudyCluster</a:t>
            </a:r>
            <a:endParaRPr b="1" sz="23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5" name="Google Shape;55;p13" title="Mission Impossible theme song (Original)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7920" y="4928700"/>
            <a:ext cx="214800" cy="2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1475" y="1530075"/>
            <a:ext cx="1592524" cy="2083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" name="Google Shape;5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67" y="3462450"/>
            <a:ext cx="1805382" cy="13900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4275" y="3538655"/>
            <a:ext cx="1839600" cy="1390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14100" y="4774125"/>
            <a:ext cx="1947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ctrTitle"/>
          </p:nvPr>
        </p:nvSpPr>
        <p:spPr>
          <a:xfrm>
            <a:off x="2062000" y="2261500"/>
            <a:ext cx="5560200" cy="13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veat"/>
                <a:ea typeface="Caveat"/>
                <a:cs typeface="Caveat"/>
                <a:sym typeface="Caveat"/>
              </a:rPr>
              <a:t>Data set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5" name="Google Shape;65;p14" title="Mission Impossible theme song (Original)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2070" y="4887725"/>
            <a:ext cx="214800" cy="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0" y="1067500"/>
            <a:ext cx="18228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What</a:t>
            </a:r>
            <a:r>
              <a:rPr b="1" lang="en" sz="1500">
                <a:latin typeface="Caveat"/>
                <a:ea typeface="Caveat"/>
                <a:cs typeface="Caveat"/>
                <a:sym typeface="Caveat"/>
              </a:rPr>
              <a:t>: Data revolving the Cities of Georgia as of 2018</a:t>
            </a:r>
            <a:endParaRPr b="1" sz="15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913275" y="982600"/>
            <a:ext cx="2562900" cy="1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How</a:t>
            </a:r>
            <a:r>
              <a:rPr b="1" lang="en" sz="15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: We will be using this data set in our Operation End Human Trafficking by using incidents that correlate to Human Trafficking such as Rape, Crime, and Violent Crimes. 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291975" y="1116025"/>
            <a:ext cx="29358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Why</a:t>
            </a:r>
            <a:r>
              <a:rPr b="1" lang="en" sz="15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: We will be using these statistics since actual data on human trafficking is kept a secret by top officials, and as so with these numbers we can visually demonstrate </a:t>
            </a:r>
            <a:endParaRPr sz="15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094150" y="1067500"/>
            <a:ext cx="2032800" cy="1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Where</a:t>
            </a:r>
            <a:r>
              <a:rPr b="1" lang="en" sz="15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  <a:r>
              <a:rPr b="1" lang="en" sz="1500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https://ucr.fbi.gov/crime-in-the-u.s/2018/crime-in-the-u.s.-2018/tables/ta ble-8/table-8-state-cuts/georgi</a:t>
            </a:r>
            <a:r>
              <a:rPr b="1" lang="en" sz="15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a.xls</a:t>
            </a:r>
            <a:endParaRPr sz="15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3077" y="2337700"/>
            <a:ext cx="4701071" cy="27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200" y="3865875"/>
            <a:ext cx="773876" cy="115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" name="Google Shape;76;p15"/>
          <p:cNvSpPr txBox="1"/>
          <p:nvPr/>
        </p:nvSpPr>
        <p:spPr>
          <a:xfrm>
            <a:off x="5489713" y="4346000"/>
            <a:ext cx="10473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Kyanie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Waters </a:t>
            </a:r>
            <a:endParaRPr sz="12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800" y="2597621"/>
            <a:ext cx="833078" cy="11663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" name="Google Shape;78;p15"/>
          <p:cNvSpPr txBox="1"/>
          <p:nvPr/>
        </p:nvSpPr>
        <p:spPr>
          <a:xfrm>
            <a:off x="4863130" y="3683232"/>
            <a:ext cx="1802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Phiwat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Klomkaew</a:t>
            </a:r>
            <a:endParaRPr sz="1200"/>
          </a:p>
        </p:txBody>
      </p:sp>
      <p:sp>
        <p:nvSpPr>
          <p:cNvPr id="79" name="Google Shape;79;p15"/>
          <p:cNvSpPr txBox="1"/>
          <p:nvPr/>
        </p:nvSpPr>
        <p:spPr>
          <a:xfrm>
            <a:off x="3708902" y="3683213"/>
            <a:ext cx="1726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Hamza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Kassomou</a:t>
            </a:r>
            <a:endParaRPr sz="1200"/>
          </a:p>
        </p:txBody>
      </p:sp>
      <p:sp>
        <p:nvSpPr>
          <p:cNvPr id="80" name="Google Shape;80;p15"/>
          <p:cNvSpPr txBox="1"/>
          <p:nvPr/>
        </p:nvSpPr>
        <p:spPr>
          <a:xfrm>
            <a:off x="2735923" y="4327275"/>
            <a:ext cx="7740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Rich Asay</a:t>
            </a:r>
            <a:endParaRPr sz="1200"/>
          </a:p>
        </p:txBody>
      </p:sp>
      <p:sp>
        <p:nvSpPr>
          <p:cNvPr id="81" name="Google Shape;81;p15"/>
          <p:cNvSpPr txBox="1"/>
          <p:nvPr/>
        </p:nvSpPr>
        <p:spPr>
          <a:xfrm>
            <a:off x="114100" y="4774125"/>
            <a:ext cx="19479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4950" y="2622879"/>
            <a:ext cx="773998" cy="116121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5"/>
          <p:cNvSpPr txBox="1"/>
          <p:nvPr>
            <p:ph type="ctrTitle"/>
          </p:nvPr>
        </p:nvSpPr>
        <p:spPr>
          <a:xfrm>
            <a:off x="1791900" y="867850"/>
            <a:ext cx="5560200" cy="13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veat"/>
                <a:ea typeface="Caveat"/>
                <a:cs typeface="Caveat"/>
                <a:sym typeface="Caveat"/>
              </a:rPr>
              <a:t>Our Mission: Create a web application to help law enforcement agents, social workers, and parents END human trafficking by identifying high-risk locations in Atlanta 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7525" y="3865275"/>
            <a:ext cx="870775" cy="1161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5" title="Mission Impossible theme song (Original).mp3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12070" y="4887725"/>
            <a:ext cx="214800" cy="2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5"/>
          <p:cNvGrpSpPr/>
          <p:nvPr/>
        </p:nvGrpSpPr>
        <p:grpSpPr>
          <a:xfrm>
            <a:off x="2648007" y="2717383"/>
            <a:ext cx="1236838" cy="1204579"/>
            <a:chOff x="2784761" y="2629750"/>
            <a:chExt cx="1033800" cy="1350425"/>
          </a:xfrm>
        </p:grpSpPr>
        <p:sp>
          <p:nvSpPr>
            <p:cNvPr id="87" name="Google Shape;87;p15"/>
            <p:cNvSpPr txBox="1"/>
            <p:nvPr/>
          </p:nvSpPr>
          <p:spPr>
            <a:xfrm>
              <a:off x="2784761" y="3765375"/>
              <a:ext cx="10338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Ana 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Leonardo</a:t>
              </a:r>
              <a:endParaRPr sz="1200"/>
            </a:p>
          </p:txBody>
        </p:sp>
        <p:pic>
          <p:nvPicPr>
            <p:cNvPr id="88" name="Google Shape;88;p15"/>
            <p:cNvPicPr preferRelativeResize="0"/>
            <p:nvPr/>
          </p:nvPicPr>
          <p:blipFill rotWithShape="1">
            <a:blip r:embed="rId10">
              <a:alphaModFix/>
            </a:blip>
            <a:srcRect b="0" l="0" r="0" t="13149"/>
            <a:stretch/>
          </p:blipFill>
          <p:spPr>
            <a:xfrm>
              <a:off x="2916734" y="2629750"/>
              <a:ext cx="703267" cy="1211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89" name="Google Shape;8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55200" y="4430525"/>
            <a:ext cx="18336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